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6"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50"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24DF0CE5-37CC-42BD-B58E-F3FCBA0B8176}"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4ED0C9B-65CB-48F1-A61E-08DFE4B8292B}" type="datetimeFigureOut">
              <a:rPr lang="en-US"/>
              <a:pPr>
                <a:defRPr/>
              </a:pPr>
              <a:t>2/24/2015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ED71272-A719-44A3-8ED3-C7C9A99C85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45AD4B98-6F49-4583-A74D-E656D5767B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7A02B20E-9EA2-48E1-AC43-29361F2319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1B230AA5-2818-49E1-9366-1D8BF09658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551C2463-E575-4EFC-8E50-F31FD206804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14CE853D-1440-4CCF-A018-46307EBFA68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0BEF9C3A-7432-4254-B6B4-2F8CC14B6A3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FC14399A-E9CF-4A10-B948-D33D0C405CB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229CEE99-48C5-417E-ACE3-C401B74FD5E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E991126A-0FF9-4F3A-8A92-288A76A5046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513D502-9A42-4D90-8CD1-A924B3E5E54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FA6AEF8-A65C-46B0-9AA1-CEDB3D5B87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2" r:id="rId1"/>
    <p:sldLayoutId id="2147484028" r:id="rId2"/>
    <p:sldLayoutId id="2147484033" r:id="rId3"/>
    <p:sldLayoutId id="2147484034" r:id="rId4"/>
    <p:sldLayoutId id="2147484035" r:id="rId5"/>
    <p:sldLayoutId id="2147484036" r:id="rId6"/>
    <p:sldLayoutId id="2147484029" r:id="rId7"/>
    <p:sldLayoutId id="2147484037" r:id="rId8"/>
    <p:sldLayoutId id="2147484038" r:id="rId9"/>
    <p:sldLayoutId id="2147484030" r:id="rId10"/>
    <p:sldLayoutId id="2147484031"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1</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st</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2014</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Brazil</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 Slip/Trip/Fall from same level</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4708525"/>
        </p:xfrm>
        <a:graphic>
          <a:graphicData uri="http://schemas.openxmlformats.org/drawingml/2006/table">
            <a:tbl>
              <a:tblPr/>
              <a:tblGrid>
                <a:gridCol w="4448175"/>
                <a:gridCol w="663575"/>
                <a:gridCol w="3795713"/>
              </a:tblGrid>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241549">
                <a:tc>
                  <a:txBody>
                    <a:bodyPr/>
                    <a:lstStyle/>
                    <a:p>
                      <a:r>
                        <a:rPr kumimoji="0" lang="en-US" sz="1400" b="0" i="0" u="none" strike="noStrike" kern="1200" baseline="0" dirty="0" smtClean="0">
                          <a:solidFill>
                            <a:schemeClr val="tx1"/>
                          </a:solidFill>
                          <a:latin typeface="+mn-lt"/>
                          <a:ea typeface="+mn-ea"/>
                          <a:cs typeface="+mn-cs"/>
                        </a:rPr>
                        <a:t>The injured employee and manager was carrying a pipe and walking backwards. When they moved to place the pipe in its intended location, the employee stumbled on an open channel and fell onto the ground, twisting his right ankle.  Employee was diagnosed with a broken fibula.</a:t>
                      </a: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528762">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Uncovered channel creating uneven work surface.</a:t>
                      </a:r>
                    </a:p>
                    <a:p>
                      <a:pPr marL="228600" marR="0" lvl="0" indent="-2286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r>
                        <a:rPr lang="en-US" sz="1400" dirty="0" smtClean="0"/>
                        <a:t>Cover channels to eliminate</a:t>
                      </a:r>
                      <a:r>
                        <a:rPr lang="en-US" sz="1400" baseline="0" dirty="0" smtClean="0"/>
                        <a:t> uneven surfaces, use portable hoist instead of manually moving.</a:t>
                      </a:r>
                      <a:endParaRPr lang="en-US" sz="1400" dirty="0"/>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dirty="0"/>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268"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10269" name="Picture 2"/>
          <p:cNvPicPr>
            <a:picLocks noChangeAspect="1" noChangeArrowheads="1"/>
          </p:cNvPicPr>
          <p:nvPr/>
        </p:nvPicPr>
        <p:blipFill>
          <a:blip r:embed="rId5" cstate="print"/>
          <a:srcRect t="37389"/>
          <a:stretch>
            <a:fillRect/>
          </a:stretch>
        </p:blipFill>
        <p:spPr bwMode="auto">
          <a:xfrm>
            <a:off x="5067300" y="1187450"/>
            <a:ext cx="2860675" cy="2501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17381</TotalTime>
  <Words>101</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Lucida Sans Unicode</vt:lpstr>
      <vt:lpstr>Wingdings 3</vt:lpstr>
      <vt:lpstr>Verdana</vt:lpstr>
      <vt:lpstr>Wingdings 2</vt:lpstr>
      <vt:lpstr>+mj-lt</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479</cp:revision>
  <cp:lastPrinted>2003-11-04T16:53:27Z</cp:lastPrinted>
  <dcterms:created xsi:type="dcterms:W3CDTF">2004-01-23T18:06:09Z</dcterms:created>
  <dcterms:modified xsi:type="dcterms:W3CDTF">2015-02-24T18:53:44Z</dcterms:modified>
</cp:coreProperties>
</file>